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3" r:id="rId6"/>
    <p:sldId id="262" r:id="rId7"/>
    <p:sldId id="270" r:id="rId8"/>
    <p:sldId id="261" r:id="rId9"/>
    <p:sldId id="260" r:id="rId10"/>
    <p:sldId id="264" r:id="rId11"/>
    <p:sldId id="266" r:id="rId12"/>
    <p:sldId id="265" r:id="rId13"/>
    <p:sldId id="258" r:id="rId14"/>
    <p:sldId id="267" r:id="rId15"/>
    <p:sldId id="268" r:id="rId16"/>
    <p:sldId id="269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E00"/>
    <a:srgbClr val="0062A7"/>
    <a:srgbClr val="009A3E"/>
    <a:srgbClr val="EE7202"/>
    <a:srgbClr val="FFFFFF"/>
    <a:srgbClr val="F8F8F8"/>
    <a:srgbClr val="00C4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AD15A0-89BA-4D34-9B94-A9106EAEDE0C}" v="513" dt="2024-06-03T09:25:30.2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Gurd" userId="032ed4fc-ae1f-4ac2-98ce-d8557e189aee" providerId="ADAL" clId="{2DAD15A0-89BA-4D34-9B94-A9106EAEDE0C}"/>
    <pc:docChg chg="undo custSel addSld delSld modSld sldOrd">
      <pc:chgData name="James Gurd" userId="032ed4fc-ae1f-4ac2-98ce-d8557e189aee" providerId="ADAL" clId="{2DAD15A0-89BA-4D34-9B94-A9106EAEDE0C}" dt="2024-06-03T09:25:30.260" v="883" actId="5736"/>
      <pc:docMkLst>
        <pc:docMk/>
      </pc:docMkLst>
      <pc:sldChg chg="mod modShow">
        <pc:chgData name="James Gurd" userId="032ed4fc-ae1f-4ac2-98ce-d8557e189aee" providerId="ADAL" clId="{2DAD15A0-89BA-4D34-9B94-A9106EAEDE0C}" dt="2024-06-03T09:14:38.464" v="856" actId="729"/>
        <pc:sldMkLst>
          <pc:docMk/>
          <pc:sldMk cId="16519554" sldId="256"/>
        </pc:sldMkLst>
      </pc:sldChg>
      <pc:sldChg chg="addSp delSp modSp new del mod setBg">
        <pc:chgData name="James Gurd" userId="032ed4fc-ae1f-4ac2-98ce-d8557e189aee" providerId="ADAL" clId="{2DAD15A0-89BA-4D34-9B94-A9106EAEDE0C}" dt="2024-05-31T16:44:46.210" v="214" actId="47"/>
        <pc:sldMkLst>
          <pc:docMk/>
          <pc:sldMk cId="2083336817" sldId="257"/>
        </pc:sldMkLst>
        <pc:spChg chg="del">
          <ac:chgData name="James Gurd" userId="032ed4fc-ae1f-4ac2-98ce-d8557e189aee" providerId="ADAL" clId="{2DAD15A0-89BA-4D34-9B94-A9106EAEDE0C}" dt="2024-05-31T16:02:39.884" v="1" actId="478"/>
          <ac:spMkLst>
            <pc:docMk/>
            <pc:sldMk cId="2083336817" sldId="257"/>
            <ac:spMk id="2" creationId="{9C603CBE-121B-1084-295B-60F46DB3F5BE}"/>
          </ac:spMkLst>
        </pc:spChg>
        <pc:spChg chg="del">
          <ac:chgData name="James Gurd" userId="032ed4fc-ae1f-4ac2-98ce-d8557e189aee" providerId="ADAL" clId="{2DAD15A0-89BA-4D34-9B94-A9106EAEDE0C}" dt="2024-05-31T16:02:41.899" v="2" actId="478"/>
          <ac:spMkLst>
            <pc:docMk/>
            <pc:sldMk cId="2083336817" sldId="257"/>
            <ac:spMk id="3" creationId="{EF21ED58-C36A-9AEA-5458-33AA42DE32FB}"/>
          </ac:spMkLst>
        </pc:spChg>
        <pc:graphicFrameChg chg="add mod">
          <ac:chgData name="James Gurd" userId="032ed4fc-ae1f-4ac2-98ce-d8557e189aee" providerId="ADAL" clId="{2DAD15A0-89BA-4D34-9B94-A9106EAEDE0C}" dt="2024-05-31T16:36:52.203" v="169" actId="113"/>
          <ac:graphicFrameMkLst>
            <pc:docMk/>
            <pc:sldMk cId="2083336817" sldId="257"/>
            <ac:graphicFrameMk id="6" creationId="{0B25B17F-E9E3-740C-33EA-47A1EA78C0FC}"/>
          </ac:graphicFrameMkLst>
        </pc:graphicFrameChg>
      </pc:sldChg>
      <pc:sldChg chg="add del ord setBg">
        <pc:chgData name="James Gurd" userId="032ed4fc-ae1f-4ac2-98ce-d8557e189aee" providerId="ADAL" clId="{2DAD15A0-89BA-4D34-9B94-A9106EAEDE0C}" dt="2024-05-31T16:37:21.648" v="175" actId="47"/>
        <pc:sldMkLst>
          <pc:docMk/>
          <pc:sldMk cId="1218443147" sldId="258"/>
        </pc:sldMkLst>
      </pc:sldChg>
      <pc:sldChg chg="addSp modSp mod modTransition">
        <pc:chgData name="James Gurd" userId="032ed4fc-ae1f-4ac2-98ce-d8557e189aee" providerId="ADAL" clId="{2DAD15A0-89BA-4D34-9B94-A9106EAEDE0C}" dt="2024-05-31T16:56:03.364" v="561" actId="207"/>
        <pc:sldMkLst>
          <pc:docMk/>
          <pc:sldMk cId="2889460912" sldId="258"/>
        </pc:sldMkLst>
        <pc:spChg chg="add mod">
          <ac:chgData name="James Gurd" userId="032ed4fc-ae1f-4ac2-98ce-d8557e189aee" providerId="ADAL" clId="{2DAD15A0-89BA-4D34-9B94-A9106EAEDE0C}" dt="2024-05-31T16:56:03.364" v="561" actId="207"/>
          <ac:spMkLst>
            <pc:docMk/>
            <pc:sldMk cId="2889460912" sldId="258"/>
            <ac:spMk id="2" creationId="{C1BB076E-77DF-75A3-F2D0-2D3E9E2F25AC}"/>
          </ac:spMkLst>
        </pc:spChg>
      </pc:sldChg>
      <pc:sldChg chg="del">
        <pc:chgData name="James Gurd" userId="032ed4fc-ae1f-4ac2-98ce-d8557e189aee" providerId="ADAL" clId="{2DAD15A0-89BA-4D34-9B94-A9106EAEDE0C}" dt="2024-05-31T16:40:09.999" v="185" actId="47"/>
        <pc:sldMkLst>
          <pc:docMk/>
          <pc:sldMk cId="758261400" sldId="259"/>
        </pc:sldMkLst>
      </pc:sldChg>
      <pc:sldChg chg="add del">
        <pc:chgData name="James Gurd" userId="032ed4fc-ae1f-4ac2-98ce-d8557e189aee" providerId="ADAL" clId="{2DAD15A0-89BA-4D34-9B94-A9106EAEDE0C}" dt="2024-05-31T16:37:21.648" v="175" actId="47"/>
        <pc:sldMkLst>
          <pc:docMk/>
          <pc:sldMk cId="2483309917" sldId="259"/>
        </pc:sldMkLst>
      </pc:sldChg>
      <pc:sldChg chg="add del">
        <pc:chgData name="James Gurd" userId="032ed4fc-ae1f-4ac2-98ce-d8557e189aee" providerId="ADAL" clId="{2DAD15A0-89BA-4D34-9B94-A9106EAEDE0C}" dt="2024-05-31T16:37:21.648" v="175" actId="47"/>
        <pc:sldMkLst>
          <pc:docMk/>
          <pc:sldMk cId="2805645978" sldId="260"/>
        </pc:sldMkLst>
      </pc:sldChg>
      <pc:sldChg chg="addSp modSp mod modTransition">
        <pc:chgData name="James Gurd" userId="032ed4fc-ae1f-4ac2-98ce-d8557e189aee" providerId="ADAL" clId="{2DAD15A0-89BA-4D34-9B94-A9106EAEDE0C}" dt="2024-06-03T09:12:07.707" v="783" actId="207"/>
        <pc:sldMkLst>
          <pc:docMk/>
          <pc:sldMk cId="3392596561" sldId="260"/>
        </pc:sldMkLst>
        <pc:spChg chg="add mod">
          <ac:chgData name="James Gurd" userId="032ed4fc-ae1f-4ac2-98ce-d8557e189aee" providerId="ADAL" clId="{2DAD15A0-89BA-4D34-9B94-A9106EAEDE0C}" dt="2024-06-03T09:12:07.707" v="783" actId="207"/>
          <ac:spMkLst>
            <pc:docMk/>
            <pc:sldMk cId="3392596561" sldId="260"/>
            <ac:spMk id="2" creationId="{8CF62A1D-921A-CF48-9B0D-B7726853F91E}"/>
          </ac:spMkLst>
        </pc:spChg>
        <pc:graphicFrameChg chg="mod">
          <ac:chgData name="James Gurd" userId="032ed4fc-ae1f-4ac2-98ce-d8557e189aee" providerId="ADAL" clId="{2DAD15A0-89BA-4D34-9B94-A9106EAEDE0C}" dt="2024-05-31T16:46:06.126" v="218"/>
          <ac:graphicFrameMkLst>
            <pc:docMk/>
            <pc:sldMk cId="3392596561" sldId="260"/>
            <ac:graphicFrameMk id="6" creationId="{0B25B17F-E9E3-740C-33EA-47A1EA78C0FC}"/>
          </ac:graphicFrameMkLst>
        </pc:graphicFrameChg>
      </pc:sldChg>
      <pc:sldChg chg="addSp delSp modSp mod modTransition">
        <pc:chgData name="James Gurd" userId="032ed4fc-ae1f-4ac2-98ce-d8557e189aee" providerId="ADAL" clId="{2DAD15A0-89BA-4D34-9B94-A9106EAEDE0C}" dt="2024-06-03T09:12:20.371" v="790" actId="20577"/>
        <pc:sldMkLst>
          <pc:docMk/>
          <pc:sldMk cId="3311230376" sldId="261"/>
        </pc:sldMkLst>
        <pc:spChg chg="add del mod">
          <ac:chgData name="James Gurd" userId="032ed4fc-ae1f-4ac2-98ce-d8557e189aee" providerId="ADAL" clId="{2DAD15A0-89BA-4D34-9B94-A9106EAEDE0C}" dt="2024-06-03T09:09:38.781" v="674" actId="478"/>
          <ac:spMkLst>
            <pc:docMk/>
            <pc:sldMk cId="3311230376" sldId="261"/>
            <ac:spMk id="2" creationId="{E2681B63-2594-170C-D4D7-2D9E8D421227}"/>
          </ac:spMkLst>
        </pc:spChg>
        <pc:spChg chg="add del mod">
          <ac:chgData name="James Gurd" userId="032ed4fc-ae1f-4ac2-98ce-d8557e189aee" providerId="ADAL" clId="{2DAD15A0-89BA-4D34-9B94-A9106EAEDE0C}" dt="2024-06-03T09:11:35.101" v="781" actId="478"/>
          <ac:spMkLst>
            <pc:docMk/>
            <pc:sldMk cId="3311230376" sldId="261"/>
            <ac:spMk id="3" creationId="{772E3B16-2159-6149-8FEF-694DA005DF76}"/>
          </ac:spMkLst>
        </pc:spChg>
        <pc:spChg chg="add mod">
          <ac:chgData name="James Gurd" userId="032ed4fc-ae1f-4ac2-98ce-d8557e189aee" providerId="ADAL" clId="{2DAD15A0-89BA-4D34-9B94-A9106EAEDE0C}" dt="2024-06-03T09:10:34.106" v="754"/>
          <ac:spMkLst>
            <pc:docMk/>
            <pc:sldMk cId="3311230376" sldId="261"/>
            <ac:spMk id="4" creationId="{B524F2D1-5FD8-6F82-709E-8218EDAA38F7}"/>
          </ac:spMkLst>
        </pc:spChg>
        <pc:spChg chg="add mod">
          <ac:chgData name="James Gurd" userId="032ed4fc-ae1f-4ac2-98ce-d8557e189aee" providerId="ADAL" clId="{2DAD15A0-89BA-4D34-9B94-A9106EAEDE0C}" dt="2024-06-03T09:12:20.371" v="790" actId="20577"/>
          <ac:spMkLst>
            <pc:docMk/>
            <pc:sldMk cId="3311230376" sldId="261"/>
            <ac:spMk id="5" creationId="{E05FA0B1-0CEE-A72A-ECC0-5956D15DA6F4}"/>
          </ac:spMkLst>
        </pc:spChg>
        <pc:graphicFrameChg chg="mod">
          <ac:chgData name="James Gurd" userId="032ed4fc-ae1f-4ac2-98ce-d8557e189aee" providerId="ADAL" clId="{2DAD15A0-89BA-4D34-9B94-A9106EAEDE0C}" dt="2024-05-31T16:38:19.381" v="176"/>
          <ac:graphicFrameMkLst>
            <pc:docMk/>
            <pc:sldMk cId="3311230376" sldId="261"/>
            <ac:graphicFrameMk id="6" creationId="{0B25B17F-E9E3-740C-33EA-47A1EA78C0FC}"/>
          </ac:graphicFrameMkLst>
        </pc:graphicFrameChg>
      </pc:sldChg>
      <pc:sldChg chg="addSp delSp modSp mod modTransition">
        <pc:chgData name="James Gurd" userId="032ed4fc-ae1f-4ac2-98ce-d8557e189aee" providerId="ADAL" clId="{2DAD15A0-89BA-4D34-9B94-A9106EAEDE0C}" dt="2024-06-03T09:11:14.994" v="762" actId="478"/>
        <pc:sldMkLst>
          <pc:docMk/>
          <pc:sldMk cId="3458790832" sldId="262"/>
        </pc:sldMkLst>
        <pc:spChg chg="add del mod">
          <ac:chgData name="James Gurd" userId="032ed4fc-ae1f-4ac2-98ce-d8557e189aee" providerId="ADAL" clId="{2DAD15A0-89BA-4D34-9B94-A9106EAEDE0C}" dt="2024-06-03T09:09:42.081" v="676" actId="478"/>
          <ac:spMkLst>
            <pc:docMk/>
            <pc:sldMk cId="3458790832" sldId="262"/>
            <ac:spMk id="2" creationId="{5DDEC861-2915-2D7E-9F9D-54CA2BD65515}"/>
          </ac:spMkLst>
        </pc:spChg>
        <pc:spChg chg="add del mod">
          <ac:chgData name="James Gurd" userId="032ed4fc-ae1f-4ac2-98ce-d8557e189aee" providerId="ADAL" clId="{2DAD15A0-89BA-4D34-9B94-A9106EAEDE0C}" dt="2024-06-03T09:11:14.994" v="762" actId="478"/>
          <ac:spMkLst>
            <pc:docMk/>
            <pc:sldMk cId="3458790832" sldId="262"/>
            <ac:spMk id="3" creationId="{C546B9F8-0BAD-93AD-3B40-13E3FBA80330}"/>
          </ac:spMkLst>
        </pc:spChg>
        <pc:spChg chg="add mod">
          <ac:chgData name="James Gurd" userId="032ed4fc-ae1f-4ac2-98ce-d8557e189aee" providerId="ADAL" clId="{2DAD15A0-89BA-4D34-9B94-A9106EAEDE0C}" dt="2024-06-03T09:10:19.044" v="695"/>
          <ac:spMkLst>
            <pc:docMk/>
            <pc:sldMk cId="3458790832" sldId="262"/>
            <ac:spMk id="4" creationId="{17073748-736A-6D15-3E11-7F046E3F2DA0}"/>
          </ac:spMkLst>
        </pc:spChg>
      </pc:sldChg>
      <pc:sldChg chg="addSp delSp modSp mod modTransition">
        <pc:chgData name="James Gurd" userId="032ed4fc-ae1f-4ac2-98ce-d8557e189aee" providerId="ADAL" clId="{2DAD15A0-89BA-4D34-9B94-A9106EAEDE0C}" dt="2024-06-03T09:11:21.343" v="772" actId="20577"/>
        <pc:sldMkLst>
          <pc:docMk/>
          <pc:sldMk cId="4244114266" sldId="263"/>
        </pc:sldMkLst>
        <pc:spChg chg="add del mod">
          <ac:chgData name="James Gurd" userId="032ed4fc-ae1f-4ac2-98ce-d8557e189aee" providerId="ADAL" clId="{2DAD15A0-89BA-4D34-9B94-A9106EAEDE0C}" dt="2024-06-03T09:09:49.052" v="682" actId="478"/>
          <ac:spMkLst>
            <pc:docMk/>
            <pc:sldMk cId="4244114266" sldId="263"/>
            <ac:spMk id="2" creationId="{76910530-A325-FCFB-A0EE-1D2D2F71295A}"/>
          </ac:spMkLst>
        </pc:spChg>
        <pc:spChg chg="add mod">
          <ac:chgData name="James Gurd" userId="032ed4fc-ae1f-4ac2-98ce-d8557e189aee" providerId="ADAL" clId="{2DAD15A0-89BA-4D34-9B94-A9106EAEDE0C}" dt="2024-06-03T09:11:21.343" v="772" actId="20577"/>
          <ac:spMkLst>
            <pc:docMk/>
            <pc:sldMk cId="4244114266" sldId="263"/>
            <ac:spMk id="3" creationId="{39C22A7C-DE3B-AEBE-CE95-065C490103B3}"/>
          </ac:spMkLst>
        </pc:spChg>
      </pc:sldChg>
      <pc:sldChg chg="addSp modSp mod modTransition">
        <pc:chgData name="James Gurd" userId="032ed4fc-ae1f-4ac2-98ce-d8557e189aee" providerId="ADAL" clId="{2DAD15A0-89BA-4D34-9B94-A9106EAEDE0C}" dt="2024-06-03T09:12:13.265" v="784" actId="207"/>
        <pc:sldMkLst>
          <pc:docMk/>
          <pc:sldMk cId="49377054" sldId="264"/>
        </pc:sldMkLst>
        <pc:spChg chg="add mod">
          <ac:chgData name="James Gurd" userId="032ed4fc-ae1f-4ac2-98ce-d8557e189aee" providerId="ADAL" clId="{2DAD15A0-89BA-4D34-9B94-A9106EAEDE0C}" dt="2024-06-03T09:12:13.265" v="784" actId="207"/>
          <ac:spMkLst>
            <pc:docMk/>
            <pc:sldMk cId="49377054" sldId="264"/>
            <ac:spMk id="2" creationId="{BE50B226-4FBD-638D-0112-BF8E5A23574F}"/>
          </ac:spMkLst>
        </pc:spChg>
        <pc:graphicFrameChg chg="mod">
          <ac:chgData name="James Gurd" userId="032ed4fc-ae1f-4ac2-98ce-d8557e189aee" providerId="ADAL" clId="{2DAD15A0-89BA-4D34-9B94-A9106EAEDE0C}" dt="2024-05-31T16:45:47.595" v="216"/>
          <ac:graphicFrameMkLst>
            <pc:docMk/>
            <pc:sldMk cId="49377054" sldId="264"/>
            <ac:graphicFrameMk id="6" creationId="{0B25B17F-E9E3-740C-33EA-47A1EA78C0FC}"/>
          </ac:graphicFrameMkLst>
        </pc:graphicFrameChg>
      </pc:sldChg>
      <pc:sldChg chg="addSp modSp mod modTransition">
        <pc:chgData name="James Gurd" userId="032ed4fc-ae1f-4ac2-98ce-d8557e189aee" providerId="ADAL" clId="{2DAD15A0-89BA-4D34-9B94-A9106EAEDE0C}" dt="2024-06-03T09:12:39.801" v="798" actId="207"/>
        <pc:sldMkLst>
          <pc:docMk/>
          <pc:sldMk cId="2956779817" sldId="265"/>
        </pc:sldMkLst>
        <pc:spChg chg="add mod">
          <ac:chgData name="James Gurd" userId="032ed4fc-ae1f-4ac2-98ce-d8557e189aee" providerId="ADAL" clId="{2DAD15A0-89BA-4D34-9B94-A9106EAEDE0C}" dt="2024-06-03T09:12:39.801" v="798" actId="207"/>
          <ac:spMkLst>
            <pc:docMk/>
            <pc:sldMk cId="2956779817" sldId="265"/>
            <ac:spMk id="2" creationId="{A3B02A14-EA4E-94E4-4F45-0E7E325747C3}"/>
          </ac:spMkLst>
        </pc:spChg>
        <pc:graphicFrameChg chg="mod">
          <ac:chgData name="James Gurd" userId="032ed4fc-ae1f-4ac2-98ce-d8557e189aee" providerId="ADAL" clId="{2DAD15A0-89BA-4D34-9B94-A9106EAEDE0C}" dt="2024-05-31T16:43:02.761" v="203"/>
          <ac:graphicFrameMkLst>
            <pc:docMk/>
            <pc:sldMk cId="2956779817" sldId="265"/>
            <ac:graphicFrameMk id="6" creationId="{0B25B17F-E9E3-740C-33EA-47A1EA78C0FC}"/>
          </ac:graphicFrameMkLst>
        </pc:graphicFrameChg>
      </pc:sldChg>
      <pc:sldChg chg="addSp modSp mod modTransition">
        <pc:chgData name="James Gurd" userId="032ed4fc-ae1f-4ac2-98ce-d8557e189aee" providerId="ADAL" clId="{2DAD15A0-89BA-4D34-9B94-A9106EAEDE0C}" dt="2024-06-03T09:12:36.023" v="797" actId="207"/>
        <pc:sldMkLst>
          <pc:docMk/>
          <pc:sldMk cId="1498080772" sldId="266"/>
        </pc:sldMkLst>
        <pc:spChg chg="add mod">
          <ac:chgData name="James Gurd" userId="032ed4fc-ae1f-4ac2-98ce-d8557e189aee" providerId="ADAL" clId="{2DAD15A0-89BA-4D34-9B94-A9106EAEDE0C}" dt="2024-06-03T09:12:36.023" v="797" actId="207"/>
          <ac:spMkLst>
            <pc:docMk/>
            <pc:sldMk cId="1498080772" sldId="266"/>
            <ac:spMk id="2" creationId="{A7757D0C-1308-2DEF-4563-8A4F65554387}"/>
          </ac:spMkLst>
        </pc:spChg>
        <pc:graphicFrameChg chg="add mod">
          <ac:chgData name="James Gurd" userId="032ed4fc-ae1f-4ac2-98ce-d8557e189aee" providerId="ADAL" clId="{2DAD15A0-89BA-4D34-9B94-A9106EAEDE0C}" dt="2024-05-31T16:42:27.422" v="198"/>
          <ac:graphicFrameMkLst>
            <pc:docMk/>
            <pc:sldMk cId="1498080772" sldId="266"/>
            <ac:graphicFrameMk id="2" creationId="{DB104773-B79C-E807-DA5D-E24EE843907C}"/>
          </ac:graphicFrameMkLst>
        </pc:graphicFrameChg>
        <pc:graphicFrameChg chg="add mod">
          <ac:chgData name="James Gurd" userId="032ed4fc-ae1f-4ac2-98ce-d8557e189aee" providerId="ADAL" clId="{2DAD15A0-89BA-4D34-9B94-A9106EAEDE0C}" dt="2024-05-31T16:42:33.993" v="199"/>
          <ac:graphicFrameMkLst>
            <pc:docMk/>
            <pc:sldMk cId="1498080772" sldId="266"/>
            <ac:graphicFrameMk id="3" creationId="{584D1CC3-35A0-53F6-187D-97421800AD04}"/>
          </ac:graphicFrameMkLst>
        </pc:graphicFrameChg>
        <pc:graphicFrameChg chg="mod">
          <ac:chgData name="James Gurd" userId="032ed4fc-ae1f-4ac2-98ce-d8557e189aee" providerId="ADAL" clId="{2DAD15A0-89BA-4D34-9B94-A9106EAEDE0C}" dt="2024-05-31T16:42:53.628" v="202"/>
          <ac:graphicFrameMkLst>
            <pc:docMk/>
            <pc:sldMk cId="1498080772" sldId="266"/>
            <ac:graphicFrameMk id="6" creationId="{0B25B17F-E9E3-740C-33EA-47A1EA78C0FC}"/>
          </ac:graphicFrameMkLst>
        </pc:graphicFrameChg>
      </pc:sldChg>
      <pc:sldChg chg="addSp modSp mod modTransition">
        <pc:chgData name="James Gurd" userId="032ed4fc-ae1f-4ac2-98ce-d8557e189aee" providerId="ADAL" clId="{2DAD15A0-89BA-4D34-9B94-A9106EAEDE0C}" dt="2024-05-31T16:56:11.226" v="562"/>
        <pc:sldMkLst>
          <pc:docMk/>
          <pc:sldMk cId="1319711640" sldId="267"/>
        </pc:sldMkLst>
        <pc:spChg chg="add mod">
          <ac:chgData name="James Gurd" userId="032ed4fc-ae1f-4ac2-98ce-d8557e189aee" providerId="ADAL" clId="{2DAD15A0-89BA-4D34-9B94-A9106EAEDE0C}" dt="2024-05-31T16:56:11.226" v="562"/>
          <ac:spMkLst>
            <pc:docMk/>
            <pc:sldMk cId="1319711640" sldId="267"/>
            <ac:spMk id="2" creationId="{7B2EF103-39C8-A77D-DAF2-A4960213608D}"/>
          </ac:spMkLst>
        </pc:spChg>
      </pc:sldChg>
      <pc:sldChg chg="addSp modSp mod modTransition">
        <pc:chgData name="James Gurd" userId="032ed4fc-ae1f-4ac2-98ce-d8557e189aee" providerId="ADAL" clId="{2DAD15A0-89BA-4D34-9B94-A9106EAEDE0C}" dt="2024-06-03T09:14:20.665" v="855"/>
        <pc:sldMkLst>
          <pc:docMk/>
          <pc:sldMk cId="882877444" sldId="268"/>
        </pc:sldMkLst>
        <pc:spChg chg="add mod">
          <ac:chgData name="James Gurd" userId="032ed4fc-ae1f-4ac2-98ce-d8557e189aee" providerId="ADAL" clId="{2DAD15A0-89BA-4D34-9B94-A9106EAEDE0C}" dt="2024-06-03T09:13:16.369" v="845" actId="207"/>
          <ac:spMkLst>
            <pc:docMk/>
            <pc:sldMk cId="882877444" sldId="268"/>
            <ac:spMk id="2" creationId="{6B81530F-667A-9D71-6744-DDA84C21197B}"/>
          </ac:spMkLst>
        </pc:spChg>
      </pc:sldChg>
      <pc:sldChg chg="addSp delSp modSp mod modTransition">
        <pc:chgData name="James Gurd" userId="032ed4fc-ae1f-4ac2-98ce-d8557e189aee" providerId="ADAL" clId="{2DAD15A0-89BA-4D34-9B94-A9106EAEDE0C}" dt="2024-06-03T09:14:06.479" v="851"/>
        <pc:sldMkLst>
          <pc:docMk/>
          <pc:sldMk cId="3750088437" sldId="269"/>
        </pc:sldMkLst>
        <pc:spChg chg="add del mod">
          <ac:chgData name="James Gurd" userId="032ed4fc-ae1f-4ac2-98ce-d8557e189aee" providerId="ADAL" clId="{2DAD15A0-89BA-4D34-9B94-A9106EAEDE0C}" dt="2024-06-03T09:13:22.690" v="846" actId="478"/>
          <ac:spMkLst>
            <pc:docMk/>
            <pc:sldMk cId="3750088437" sldId="269"/>
            <ac:spMk id="2" creationId="{F4990AFA-5CEA-250D-66B7-21B36F81C4EB}"/>
          </ac:spMkLst>
        </pc:spChg>
        <pc:spChg chg="add mod">
          <ac:chgData name="James Gurd" userId="032ed4fc-ae1f-4ac2-98ce-d8557e189aee" providerId="ADAL" clId="{2DAD15A0-89BA-4D34-9B94-A9106EAEDE0C}" dt="2024-06-03T09:13:22.879" v="847"/>
          <ac:spMkLst>
            <pc:docMk/>
            <pc:sldMk cId="3750088437" sldId="269"/>
            <ac:spMk id="3" creationId="{259D612F-022B-FC68-63F8-3FA14720B192}"/>
          </ac:spMkLst>
        </pc:spChg>
      </pc:sldChg>
      <pc:sldChg chg="addSp delSp modSp mod modTransition">
        <pc:chgData name="James Gurd" userId="032ed4fc-ae1f-4ac2-98ce-d8557e189aee" providerId="ADAL" clId="{2DAD15A0-89BA-4D34-9B94-A9106EAEDE0C}" dt="2024-06-03T09:12:25.257" v="796" actId="20577"/>
        <pc:sldMkLst>
          <pc:docMk/>
          <pc:sldMk cId="1159898911" sldId="270"/>
        </pc:sldMkLst>
        <pc:spChg chg="add del mod">
          <ac:chgData name="James Gurd" userId="032ed4fc-ae1f-4ac2-98ce-d8557e189aee" providerId="ADAL" clId="{2DAD15A0-89BA-4D34-9B94-A9106EAEDE0C}" dt="2024-06-03T09:09:11.577" v="628" actId="478"/>
          <ac:spMkLst>
            <pc:docMk/>
            <pc:sldMk cId="1159898911" sldId="270"/>
            <ac:spMk id="2" creationId="{AA9D4D01-8E49-AFCB-6F95-42737EE06191}"/>
          </ac:spMkLst>
        </pc:spChg>
        <pc:spChg chg="add del mod">
          <ac:chgData name="James Gurd" userId="032ed4fc-ae1f-4ac2-98ce-d8557e189aee" providerId="ADAL" clId="{2DAD15A0-89BA-4D34-9B94-A9106EAEDE0C}" dt="2024-06-03T09:12:25.257" v="796" actId="20577"/>
          <ac:spMkLst>
            <pc:docMk/>
            <pc:sldMk cId="1159898911" sldId="270"/>
            <ac:spMk id="3" creationId="{D2E6532A-F4D8-F5FD-9D54-F3FDFD066C33}"/>
          </ac:spMkLst>
        </pc:spChg>
        <pc:spChg chg="add mod">
          <ac:chgData name="James Gurd" userId="032ed4fc-ae1f-4ac2-98ce-d8557e189aee" providerId="ADAL" clId="{2DAD15A0-89BA-4D34-9B94-A9106EAEDE0C}" dt="2024-06-03T09:11:14.994" v="761" actId="20577"/>
          <ac:spMkLst>
            <pc:docMk/>
            <pc:sldMk cId="1159898911" sldId="270"/>
            <ac:spMk id="4" creationId="{E54B6274-0C8E-F32B-08A2-7F8277E30E8E}"/>
          </ac:spMkLst>
        </pc:spChg>
      </pc:sldChg>
      <pc:sldChg chg="delSp modSp add mod modTransition setBg">
        <pc:chgData name="James Gurd" userId="032ed4fc-ae1f-4ac2-98ce-d8557e189aee" providerId="ADAL" clId="{2DAD15A0-89BA-4D34-9B94-A9106EAEDE0C}" dt="2024-06-03T09:25:30.260" v="883" actId="5736"/>
        <pc:sldMkLst>
          <pc:docMk/>
          <pc:sldMk cId="617134530" sldId="271"/>
        </pc:sldMkLst>
        <pc:spChg chg="del">
          <ac:chgData name="James Gurd" userId="032ed4fc-ae1f-4ac2-98ce-d8557e189aee" providerId="ADAL" clId="{2DAD15A0-89BA-4D34-9B94-A9106EAEDE0C}" dt="2024-06-03T09:22:58.979" v="874" actId="478"/>
          <ac:spMkLst>
            <pc:docMk/>
            <pc:sldMk cId="617134530" sldId="271"/>
            <ac:spMk id="3" creationId="{259D612F-022B-FC68-63F8-3FA14720B192}"/>
          </ac:spMkLst>
        </pc:spChg>
        <pc:graphicFrameChg chg="mod">
          <ac:chgData name="James Gurd" userId="032ed4fc-ae1f-4ac2-98ce-d8557e189aee" providerId="ADAL" clId="{2DAD15A0-89BA-4D34-9B94-A9106EAEDE0C}" dt="2024-06-03T09:25:30.260" v="883" actId="5736"/>
          <ac:graphicFrameMkLst>
            <pc:docMk/>
            <pc:sldMk cId="617134530" sldId="271"/>
            <ac:graphicFrameMk id="6" creationId="{0B25B17F-E9E3-740C-33EA-47A1EA78C0FC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 formatCode="0%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0" formatCode="0%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  <c:pt idx="2">
                  <c:v>0.81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South America</c:v>
                </c:pt>
              </c:strCache>
            </c:strRef>
          </c:tx>
          <c:spPr>
            <a:ln w="28575" cap="rnd">
              <a:solidFill>
                <a:srgbClr val="009A3E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9A3E"/>
              </a:solidFill>
              <a:ln w="12700">
                <a:solidFill>
                  <a:srgbClr val="009A3E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0.72</c:v>
                </c:pt>
                <c:pt idx="1">
                  <c:v>0.68</c:v>
                </c:pt>
                <c:pt idx="2">
                  <c:v>0.75</c:v>
                </c:pt>
                <c:pt idx="3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BB-4BD2-B129-2D12EA474D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Africa</c:v>
                </c:pt>
              </c:strCache>
            </c:strRef>
          </c:tx>
          <c:spPr>
            <a:ln w="28575" cap="rnd">
              <a:solidFill>
                <a:srgbClr val="F9AE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9AE00"/>
              </a:solidFill>
              <a:ln w="12700">
                <a:solidFill>
                  <a:srgbClr val="F9AE00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Sheet1!$D$2:$D$5</c:f>
              <c:numCache>
                <c:formatCode>0%</c:formatCode>
                <c:ptCount val="4"/>
                <c:pt idx="0">
                  <c:v>0.7</c:v>
                </c:pt>
                <c:pt idx="1">
                  <c:v>0.55000000000000004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BB-4BD2-B129-2D12EA474D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  <c:pt idx="2">
                  <c:v>0.56999999999999995</c:v>
                </c:pt>
                <c:pt idx="3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  <c:pt idx="2">
                  <c:v>0.81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South America</c:v>
                </c:pt>
              </c:strCache>
            </c:strRef>
          </c:tx>
          <c:spPr>
            <a:ln w="28575" cap="rnd">
              <a:solidFill>
                <a:srgbClr val="009A3E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9A3E"/>
              </a:solidFill>
              <a:ln w="12700">
                <a:solidFill>
                  <a:srgbClr val="009A3E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0.72</c:v>
                </c:pt>
                <c:pt idx="1">
                  <c:v>0.68</c:v>
                </c:pt>
                <c:pt idx="2">
                  <c:v>0.75</c:v>
                </c:pt>
                <c:pt idx="3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BB-4BD2-B129-2D12EA474D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Africa</c:v>
                </c:pt>
              </c:strCache>
            </c:strRef>
          </c:tx>
          <c:spPr>
            <a:ln w="28575" cap="rnd">
              <a:solidFill>
                <a:srgbClr val="F9AE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9AE00"/>
              </a:solidFill>
              <a:ln w="12700">
                <a:solidFill>
                  <a:srgbClr val="F9AE00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Sheet1!$D$2:$D$5</c:f>
              <c:numCache>
                <c:formatCode>0%</c:formatCode>
                <c:ptCount val="4"/>
                <c:pt idx="0">
                  <c:v>0.7</c:v>
                </c:pt>
                <c:pt idx="1">
                  <c:v>0.55000000000000004</c:v>
                </c:pt>
                <c:pt idx="2">
                  <c:v>0.64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BB-4BD2-B129-2D12EA474D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  <c:pt idx="2">
                  <c:v>0.56999999999999995</c:v>
                </c:pt>
                <c:pt idx="3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  <c:pt idx="2">
                  <c:v>0.81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South America</c:v>
                </c:pt>
              </c:strCache>
            </c:strRef>
          </c:tx>
          <c:spPr>
            <a:ln w="28575" cap="rnd">
              <a:solidFill>
                <a:srgbClr val="009A3E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9A3E"/>
              </a:solidFill>
              <a:ln w="12700">
                <a:solidFill>
                  <a:srgbClr val="009A3E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0.72</c:v>
                </c:pt>
                <c:pt idx="1">
                  <c:v>0.68</c:v>
                </c:pt>
                <c:pt idx="2">
                  <c:v>0.75</c:v>
                </c:pt>
                <c:pt idx="3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BB-4BD2-B129-2D12EA474D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Africa</c:v>
                </c:pt>
              </c:strCache>
            </c:strRef>
          </c:tx>
          <c:spPr>
            <a:ln w="28575" cap="rnd">
              <a:solidFill>
                <a:srgbClr val="F9AE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9AE00"/>
              </a:solidFill>
              <a:ln w="12700">
                <a:solidFill>
                  <a:srgbClr val="F9AE00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Sheet1!$D$2:$D$5</c:f>
              <c:numCache>
                <c:formatCode>0%</c:formatCode>
                <c:ptCount val="4"/>
                <c:pt idx="0">
                  <c:v>0.7</c:v>
                </c:pt>
                <c:pt idx="1">
                  <c:v>0.55000000000000004</c:v>
                </c:pt>
                <c:pt idx="2">
                  <c:v>0.64</c:v>
                </c:pt>
                <c:pt idx="3">
                  <c:v>0.81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BB-4BD2-B129-2D12EA474D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  <c:pt idx="2">
                  <c:v>0.56999999999999995</c:v>
                </c:pt>
                <c:pt idx="3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0.23436944578429217"/>
          <c:w val="0.72083299362496689"/>
          <c:h val="0.6940901855802384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dLbls>
            <c:dLbl>
              <c:idx val="3"/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DA-4FB3-8F0C-7C1404C45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EE720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  <c:pt idx="2">
                  <c:v>0.81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South America</c:v>
                </c:pt>
              </c:strCache>
            </c:strRef>
          </c:tx>
          <c:spPr>
            <a:ln w="28575" cap="rnd">
              <a:solidFill>
                <a:srgbClr val="009A3E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9A3E"/>
              </a:solidFill>
              <a:ln w="12700">
                <a:solidFill>
                  <a:srgbClr val="009A3E"/>
                </a:solidFill>
              </a:ln>
              <a:effectLst/>
            </c:spPr>
          </c:marker>
          <c:dLbls>
            <c:dLbl>
              <c:idx val="3"/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DA-4FB3-8F0C-7C1404C45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9A3E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0.72</c:v>
                </c:pt>
                <c:pt idx="1">
                  <c:v>0.68</c:v>
                </c:pt>
                <c:pt idx="2">
                  <c:v>0.75</c:v>
                </c:pt>
                <c:pt idx="3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BB-4BD2-B129-2D12EA474D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Africa</c:v>
                </c:pt>
              </c:strCache>
            </c:strRef>
          </c:tx>
          <c:spPr>
            <a:ln w="28575" cap="rnd">
              <a:solidFill>
                <a:srgbClr val="F9AE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9AE00"/>
              </a:solidFill>
              <a:ln w="12700">
                <a:solidFill>
                  <a:srgbClr val="F9AE00"/>
                </a:solidFill>
              </a:ln>
              <a:effectLst/>
            </c:spPr>
          </c:marker>
          <c:dLbls>
            <c:dLbl>
              <c:idx val="3"/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DA-4FB3-8F0C-7C1404C45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F9AE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Sheet1!$D$2:$D$5</c:f>
              <c:numCache>
                <c:formatCode>0%</c:formatCode>
                <c:ptCount val="4"/>
                <c:pt idx="0">
                  <c:v>0.7</c:v>
                </c:pt>
                <c:pt idx="1">
                  <c:v>0.55000000000000004</c:v>
                </c:pt>
                <c:pt idx="2">
                  <c:v>0.64</c:v>
                </c:pt>
                <c:pt idx="3">
                  <c:v>0.81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BB-4BD2-B129-2D12EA474D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dLbls>
            <c:dLbl>
              <c:idx val="3"/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DA-4FB3-8F0C-7C1404C45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62A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  <c:pt idx="2">
                  <c:v>0.56999999999999995</c:v>
                </c:pt>
                <c:pt idx="3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1011945503E-2"/>
              <c:y val="0.1621792314695934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  <c:pt idx="2">
                  <c:v>0.81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  <c:pt idx="2">
                  <c:v>0.56999999999999995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  <c:pt idx="2">
                  <c:v>0.81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3"/>
          <c:order val="1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  <c:pt idx="2">
                  <c:v>0.56999999999999995</c:v>
                </c:pt>
                <c:pt idx="3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  <c:pt idx="2">
                  <c:v>0.81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South America</c:v>
                </c:pt>
              </c:strCache>
            </c:strRef>
          </c:tx>
          <c:spPr>
            <a:ln w="28575" cap="rnd">
              <a:solidFill>
                <a:srgbClr val="009A3E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9A3E"/>
              </a:solidFill>
              <a:ln w="12700">
                <a:solidFill>
                  <a:srgbClr val="009A3E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 formatCode="0%">
                  <c:v>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BB-4BD2-B129-2D12EA474DAB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  <c:pt idx="2">
                  <c:v>0.56999999999999995</c:v>
                </c:pt>
                <c:pt idx="3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  <c:pt idx="2">
                  <c:v>0.81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South America</c:v>
                </c:pt>
              </c:strCache>
            </c:strRef>
          </c:tx>
          <c:spPr>
            <a:ln w="28575" cap="rnd">
              <a:solidFill>
                <a:srgbClr val="009A3E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9A3E"/>
              </a:solidFill>
              <a:ln w="12700">
                <a:solidFill>
                  <a:srgbClr val="009A3E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0.72</c:v>
                </c:pt>
                <c:pt idx="1">
                  <c:v>0.68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BB-4BD2-B129-2D12EA474DAB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  <c:pt idx="2">
                  <c:v>0.56999999999999995</c:v>
                </c:pt>
                <c:pt idx="3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  <c:pt idx="2">
                  <c:v>0.81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South America</c:v>
                </c:pt>
              </c:strCache>
            </c:strRef>
          </c:tx>
          <c:spPr>
            <a:ln w="28575" cap="rnd">
              <a:solidFill>
                <a:srgbClr val="009A3E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9A3E"/>
              </a:solidFill>
              <a:ln w="12700">
                <a:solidFill>
                  <a:srgbClr val="009A3E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0.72</c:v>
                </c:pt>
                <c:pt idx="1">
                  <c:v>0.68</c:v>
                </c:pt>
                <c:pt idx="2">
                  <c:v>0.75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BB-4BD2-B129-2D12EA474DAB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  <c:pt idx="2">
                  <c:v>0.56999999999999995</c:v>
                </c:pt>
                <c:pt idx="3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  <c:pt idx="2">
                  <c:v>0.81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South America</c:v>
                </c:pt>
              </c:strCache>
            </c:strRef>
          </c:tx>
          <c:spPr>
            <a:ln w="28575" cap="rnd">
              <a:solidFill>
                <a:srgbClr val="009A3E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9A3E"/>
              </a:solidFill>
              <a:ln w="12700">
                <a:solidFill>
                  <a:srgbClr val="009A3E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0.72</c:v>
                </c:pt>
                <c:pt idx="1">
                  <c:v>0.68</c:v>
                </c:pt>
                <c:pt idx="2">
                  <c:v>0.75</c:v>
                </c:pt>
                <c:pt idx="3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BB-4BD2-B129-2D12EA474DAB}"/>
            </c:ext>
          </c:extLst>
        </c:ser>
        <c:ser>
          <c:idx val="3"/>
          <c:order val="2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  <c:pt idx="2">
                  <c:v>0.56999999999999995</c:v>
                </c:pt>
                <c:pt idx="3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20318327425761"/>
          <c:y val="9.1494021622876689E-2"/>
          <c:w val="0.80242721802439654"/>
          <c:h val="0.836965609741653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Asia</c:v>
                </c:pt>
              </c:strCache>
            </c:strRef>
          </c:tx>
          <c:spPr>
            <a:ln w="28575" cap="rnd">
              <a:solidFill>
                <a:srgbClr val="EE7202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EE7202"/>
              </a:solidFill>
              <a:ln w="12700">
                <a:solidFill>
                  <a:srgbClr val="EE7202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0.86</c:v>
                </c:pt>
                <c:pt idx="1">
                  <c:v>0.76</c:v>
                </c:pt>
                <c:pt idx="2">
                  <c:v>0.81</c:v>
                </c:pt>
                <c:pt idx="3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9BB-4BD2-B129-2D12EA474D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South America</c:v>
                </c:pt>
              </c:strCache>
            </c:strRef>
          </c:tx>
          <c:spPr>
            <a:ln w="28575" cap="rnd">
              <a:solidFill>
                <a:srgbClr val="009A3E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9A3E"/>
              </a:solidFill>
              <a:ln w="12700">
                <a:solidFill>
                  <a:srgbClr val="009A3E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0%</c:formatCode>
                <c:ptCount val="4"/>
                <c:pt idx="0">
                  <c:v>0.72</c:v>
                </c:pt>
                <c:pt idx="1">
                  <c:v>0.68</c:v>
                </c:pt>
                <c:pt idx="2">
                  <c:v>0.75</c:v>
                </c:pt>
                <c:pt idx="3">
                  <c:v>0.74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BB-4BD2-B129-2D12EA474DA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Africa</c:v>
                </c:pt>
              </c:strCache>
            </c:strRef>
          </c:tx>
          <c:spPr>
            <a:ln w="28575" cap="rnd">
              <a:solidFill>
                <a:srgbClr val="F9AE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9AE00"/>
              </a:solidFill>
              <a:ln w="12700">
                <a:solidFill>
                  <a:srgbClr val="F9AE00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 formatCode="0%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9BB-4BD2-B129-2D12EA474DA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Europe</c:v>
                </c:pt>
              </c:strCache>
            </c:strRef>
          </c:tx>
          <c:spPr>
            <a:ln w="28575" cap="rnd">
              <a:solidFill>
                <a:srgbClr val="0062A7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62A7"/>
              </a:solidFill>
              <a:ln w="12700">
                <a:solidFill>
                  <a:srgbClr val="0062A7"/>
                </a:solidFill>
              </a:ln>
              <a:effectLst/>
            </c:spPr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2018</c:v>
                </c:pt>
                <c:pt idx="1">
                  <c:v>2020</c:v>
                </c:pt>
                <c:pt idx="2">
                  <c:v>2022</c:v>
                </c:pt>
                <c:pt idx="3">
                  <c:v>2024</c:v>
                </c:pt>
              </c:numCache>
            </c:numRef>
          </c:cat>
          <c:val>
            <c:numRef>
              <c:f>Sheet1!$E$2:$E$5</c:f>
              <c:numCache>
                <c:formatCode>0%</c:formatCode>
                <c:ptCount val="4"/>
                <c:pt idx="0">
                  <c:v>0.6</c:v>
                </c:pt>
                <c:pt idx="1">
                  <c:v>0.46</c:v>
                </c:pt>
                <c:pt idx="2">
                  <c:v>0.56999999999999995</c:v>
                </c:pt>
                <c:pt idx="3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BB-4BD2-B129-2D12EA474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9475968"/>
        <c:axId val="1149476928"/>
      </c:lineChart>
      <c:catAx>
        <c:axId val="1149475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6928"/>
        <c:crosses val="autoZero"/>
        <c:auto val="1"/>
        <c:lblAlgn val="ctr"/>
        <c:lblOffset val="100"/>
        <c:noMultiLvlLbl val="0"/>
      </c:catAx>
      <c:valAx>
        <c:axId val="1149476928"/>
        <c:scaling>
          <c:orientation val="minMax"/>
          <c:max val="1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b="1" dirty="0"/>
                  <a:t>Engagement</a:t>
                </a:r>
              </a:p>
            </c:rich>
          </c:tx>
          <c:layout>
            <c:manualLayout>
              <c:xMode val="edge"/>
              <c:yMode val="edge"/>
              <c:x val="1.5790544273950775E-2"/>
              <c:y val="1.930380730817794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9475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0.01508</cdr:x>
      <cdr:y>0.02292</cdr:y>
    </cdr:from>
    <cdr:to>
      <cdr:x>0.96984</cdr:x>
      <cdr:y>0.19191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4B4E5CE-DBA1-1611-7AC0-BDD075F704D6}"/>
            </a:ext>
          </a:extLst>
        </cdr:cNvPr>
        <cdr:cNvSpPr txBox="1"/>
      </cdr:nvSpPr>
      <cdr:spPr>
        <a:xfrm xmlns:a="http://schemas.openxmlformats.org/drawingml/2006/main">
          <a:off x="127821" y="146666"/>
          <a:ext cx="8091948" cy="10815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2000" b="1" dirty="0"/>
            <a:t>All Regions saw a drop in Engagement in 2020, but have recovered. </a:t>
          </a:r>
        </a:p>
        <a:p xmlns:a="http://schemas.openxmlformats.org/drawingml/2006/main">
          <a:r>
            <a:rPr lang="en-GB" sz="1800" b="1" dirty="0"/>
            <a:t>Since decentralisation, </a:t>
          </a:r>
          <a:r>
            <a:rPr lang="en-GB" sz="1800" b="1" dirty="0">
              <a:solidFill>
                <a:srgbClr val="F9AE00"/>
              </a:solidFill>
            </a:rPr>
            <a:t>Africa’s</a:t>
          </a:r>
          <a:r>
            <a:rPr lang="en-GB" sz="1800" b="1" dirty="0"/>
            <a:t> engagement has skyrocketed.</a:t>
          </a:r>
          <a:endParaRPr lang="en-GB" sz="20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042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10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622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33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89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31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41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51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9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64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1114F4-63AF-4752-BBA8-3A8182048E6C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B8F3A5-8ED4-44F3-A834-7E3490FA06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96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009A3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 descr="South America with solid fill">
            <a:extLst>
              <a:ext uri="{FF2B5EF4-FFF2-40B4-BE49-F238E27FC236}">
                <a16:creationId xmlns:a16="http://schemas.microsoft.com/office/drawing/2014/main" id="{C6C878DF-B64C-FB15-C787-AF2C053F6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55717" y="889223"/>
            <a:ext cx="1440000" cy="1440000"/>
          </a:xfrm>
          <a:prstGeom prst="rect">
            <a:avLst/>
          </a:prstGeom>
        </p:spPr>
      </p:pic>
      <p:pic>
        <p:nvPicPr>
          <p:cNvPr id="8" name="Graphic 7" descr="Asia with solid fill">
            <a:extLst>
              <a:ext uri="{FF2B5EF4-FFF2-40B4-BE49-F238E27FC236}">
                <a16:creationId xmlns:a16="http://schemas.microsoft.com/office/drawing/2014/main" id="{3144ABAF-7873-CF39-B34F-6853CDA40D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95224" y="889223"/>
            <a:ext cx="1440000" cy="1440000"/>
          </a:xfrm>
          <a:prstGeom prst="rect">
            <a:avLst/>
          </a:prstGeom>
        </p:spPr>
      </p:pic>
      <p:pic>
        <p:nvPicPr>
          <p:cNvPr id="10" name="Graphic 9" descr="Europe with solid fill">
            <a:extLst>
              <a:ext uri="{FF2B5EF4-FFF2-40B4-BE49-F238E27FC236}">
                <a16:creationId xmlns:a16="http://schemas.microsoft.com/office/drawing/2014/main" id="{E337F64C-EB59-854F-9961-F1F3020673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74240" y="889223"/>
            <a:ext cx="1440000" cy="1440000"/>
          </a:xfrm>
          <a:prstGeom prst="rect">
            <a:avLst/>
          </a:prstGeom>
        </p:spPr>
      </p:pic>
      <p:pic>
        <p:nvPicPr>
          <p:cNvPr id="12" name="Graphic 11" descr="Africa with solid fill">
            <a:extLst>
              <a:ext uri="{FF2B5EF4-FFF2-40B4-BE49-F238E27FC236}">
                <a16:creationId xmlns:a16="http://schemas.microsoft.com/office/drawing/2014/main" id="{C53A14AC-8ACE-56DC-87CA-7CB8F5F617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834732" y="889223"/>
            <a:ext cx="1440000" cy="1440000"/>
          </a:xfrm>
          <a:prstGeom prst="rect">
            <a:avLst/>
          </a:prstGeom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1E1A6E7-A72B-41C9-62EC-D5357C0BDA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503500"/>
              </p:ext>
            </p:extLst>
          </p:nvPr>
        </p:nvGraphicFramePr>
        <p:xfrm>
          <a:off x="447040" y="2439700"/>
          <a:ext cx="8249920" cy="4167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9984">
                  <a:extLst>
                    <a:ext uri="{9D8B030D-6E8A-4147-A177-3AD203B41FA5}">
                      <a16:colId xmlns:a16="http://schemas.microsoft.com/office/drawing/2014/main" val="825599425"/>
                    </a:ext>
                  </a:extLst>
                </a:gridCol>
                <a:gridCol w="1649984">
                  <a:extLst>
                    <a:ext uri="{9D8B030D-6E8A-4147-A177-3AD203B41FA5}">
                      <a16:colId xmlns:a16="http://schemas.microsoft.com/office/drawing/2014/main" val="3210577593"/>
                    </a:ext>
                  </a:extLst>
                </a:gridCol>
                <a:gridCol w="1649984">
                  <a:extLst>
                    <a:ext uri="{9D8B030D-6E8A-4147-A177-3AD203B41FA5}">
                      <a16:colId xmlns:a16="http://schemas.microsoft.com/office/drawing/2014/main" val="3419842987"/>
                    </a:ext>
                  </a:extLst>
                </a:gridCol>
                <a:gridCol w="1649984">
                  <a:extLst>
                    <a:ext uri="{9D8B030D-6E8A-4147-A177-3AD203B41FA5}">
                      <a16:colId xmlns:a16="http://schemas.microsoft.com/office/drawing/2014/main" val="4082767190"/>
                    </a:ext>
                  </a:extLst>
                </a:gridCol>
                <a:gridCol w="1649984">
                  <a:extLst>
                    <a:ext uri="{9D8B030D-6E8A-4147-A177-3AD203B41FA5}">
                      <a16:colId xmlns:a16="http://schemas.microsoft.com/office/drawing/2014/main" val="179830960"/>
                    </a:ext>
                  </a:extLst>
                </a:gridCol>
              </a:tblGrid>
              <a:tr h="1046164">
                <a:tc>
                  <a:txBody>
                    <a:bodyPr/>
                    <a:lstStyle/>
                    <a:p>
                      <a:pPr algn="l" fontAlgn="b"/>
                      <a:r>
                        <a:rPr lang="en-GB" sz="3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 TOTAL</a:t>
                      </a:r>
                      <a:endParaRPr lang="en-GB" sz="3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67%</a:t>
                      </a:r>
                      <a:endParaRPr lang="en-GB" sz="3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81%</a:t>
                      </a:r>
                      <a:endParaRPr lang="en-GB" sz="3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86%</a:t>
                      </a:r>
                      <a:endParaRPr lang="en-GB" sz="3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3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74%</a:t>
                      </a:r>
                      <a:endParaRPr lang="en-GB" sz="3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061027"/>
                  </a:ext>
                </a:extLst>
              </a:tr>
              <a:tr h="7802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 Programmes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58%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89%</a:t>
                      </a:r>
                      <a:endParaRPr lang="en-GB" sz="20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88%</a:t>
                      </a:r>
                      <a:endParaRPr lang="en-GB" sz="20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90%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5175648"/>
                  </a:ext>
                </a:extLst>
              </a:tr>
              <a:tr h="7802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 Operations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60%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77%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90%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74%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013763"/>
                  </a:ext>
                </a:extLst>
              </a:tr>
              <a:tr h="7802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 Support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82%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75%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81%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75%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247880"/>
                  </a:ext>
                </a:extLst>
              </a:tr>
              <a:tr h="780225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 Leadership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mpd="sng"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69%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82%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83%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56%</a:t>
                      </a:r>
                      <a:endParaRPr lang="en-GB" sz="20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5913893"/>
                  </a:ext>
                </a:extLst>
              </a:tr>
            </a:tbl>
          </a:graphicData>
        </a:graphic>
      </p:graphicFrame>
      <p:sp>
        <p:nvSpPr>
          <p:cNvPr id="90" name="TextBox 89">
            <a:extLst>
              <a:ext uri="{FF2B5EF4-FFF2-40B4-BE49-F238E27FC236}">
                <a16:creationId xmlns:a16="http://schemas.microsoft.com/office/drawing/2014/main" id="{D205FC81-3F8B-C887-4B93-62144769921C}"/>
              </a:ext>
            </a:extLst>
          </p:cNvPr>
          <p:cNvSpPr txBox="1"/>
          <p:nvPr/>
        </p:nvSpPr>
        <p:spPr>
          <a:xfrm>
            <a:off x="408190" y="187653"/>
            <a:ext cx="6853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Engagement in our Regions</a:t>
            </a:r>
          </a:p>
        </p:txBody>
      </p:sp>
    </p:spTree>
    <p:extLst>
      <p:ext uri="{BB962C8B-B14F-4D97-AF65-F5344CB8AC3E}">
        <p14:creationId xmlns:p14="http://schemas.microsoft.com/office/powerpoint/2010/main" val="16519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8448007"/>
              </p:ext>
            </p:extLst>
          </p:nvPr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C1BB076E-77DF-75A3-F2D0-2D3E9E2F25AC}"/>
              </a:ext>
            </a:extLst>
          </p:cNvPr>
          <p:cNvSpPr txBox="1"/>
          <p:nvPr/>
        </p:nvSpPr>
        <p:spPr>
          <a:xfrm>
            <a:off x="2261420" y="884903"/>
            <a:ext cx="6105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9AE00"/>
                </a:solidFill>
              </a:rPr>
              <a:t>Africa</a:t>
            </a:r>
            <a:r>
              <a:rPr lang="en-GB" b="1" dirty="0">
                <a:solidFill>
                  <a:srgbClr val="009A3E"/>
                </a:solidFill>
              </a:rPr>
              <a:t> </a:t>
            </a:r>
            <a:r>
              <a:rPr lang="en-GB" b="1" dirty="0"/>
              <a:t>also saw a Pandemic dip…</a:t>
            </a:r>
          </a:p>
        </p:txBody>
      </p:sp>
    </p:spTree>
    <p:extLst>
      <p:ext uri="{BB962C8B-B14F-4D97-AF65-F5344CB8AC3E}">
        <p14:creationId xmlns:p14="http://schemas.microsoft.com/office/powerpoint/2010/main" val="28894609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300">
        <p159:morph option="byObject"/>
      </p:transition>
    </mc:Choice>
    <mc:Fallback xmlns="">
      <p:transition spd="slow" advClick="0" advTm="3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909450"/>
              </p:ext>
            </p:extLst>
          </p:nvPr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B2EF103-39C8-A77D-DAF2-A4960213608D}"/>
              </a:ext>
            </a:extLst>
          </p:cNvPr>
          <p:cNvSpPr txBox="1"/>
          <p:nvPr/>
        </p:nvSpPr>
        <p:spPr>
          <a:xfrm>
            <a:off x="2261420" y="884903"/>
            <a:ext cx="6105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9AE00"/>
                </a:solidFill>
              </a:rPr>
              <a:t>Africa</a:t>
            </a:r>
            <a:r>
              <a:rPr lang="en-GB" b="1" dirty="0">
                <a:solidFill>
                  <a:srgbClr val="009A3E"/>
                </a:solidFill>
              </a:rPr>
              <a:t> </a:t>
            </a:r>
            <a:r>
              <a:rPr lang="en-GB" b="1" dirty="0"/>
              <a:t>also saw a Pandemic dip…</a:t>
            </a:r>
          </a:p>
        </p:txBody>
      </p:sp>
    </p:spTree>
    <p:extLst>
      <p:ext uri="{BB962C8B-B14F-4D97-AF65-F5344CB8AC3E}">
        <p14:creationId xmlns:p14="http://schemas.microsoft.com/office/powerpoint/2010/main" val="13197116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300">
        <p159:morph option="byObject"/>
      </p:transition>
    </mc:Choice>
    <mc:Fallback xmlns="">
      <p:transition spd="slow" advClick="0" advTm="3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1242680"/>
              </p:ext>
            </p:extLst>
          </p:nvPr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B81530F-667A-9D71-6744-DDA84C21197B}"/>
              </a:ext>
            </a:extLst>
          </p:cNvPr>
          <p:cNvSpPr txBox="1"/>
          <p:nvPr/>
        </p:nvSpPr>
        <p:spPr>
          <a:xfrm>
            <a:off x="2261420" y="884903"/>
            <a:ext cx="6105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But since the </a:t>
            </a:r>
            <a:r>
              <a:rPr lang="en-GB" b="1" dirty="0">
                <a:solidFill>
                  <a:srgbClr val="F9AE00"/>
                </a:solidFill>
              </a:rPr>
              <a:t>2021 decentralisation project</a:t>
            </a:r>
            <a:r>
              <a:rPr lang="en-GB" b="1" dirty="0"/>
              <a:t>, has increased rapidly and overtaken </a:t>
            </a:r>
            <a:r>
              <a:rPr lang="en-GB" b="1" dirty="0">
                <a:solidFill>
                  <a:srgbClr val="009A3E"/>
                </a:solidFill>
              </a:rPr>
              <a:t>South America</a:t>
            </a:r>
          </a:p>
        </p:txBody>
      </p:sp>
    </p:spTree>
    <p:extLst>
      <p:ext uri="{BB962C8B-B14F-4D97-AF65-F5344CB8AC3E}">
        <p14:creationId xmlns:p14="http://schemas.microsoft.com/office/powerpoint/2010/main" val="8828774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300">
        <p159:morph option="byObject"/>
      </p:transition>
    </mc:Choice>
    <mc:Fallback>
      <p:transition spd="slow" advClick="0" advTm="3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/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59D612F-022B-FC68-63F8-3FA14720B192}"/>
              </a:ext>
            </a:extLst>
          </p:cNvPr>
          <p:cNvSpPr txBox="1"/>
          <p:nvPr/>
        </p:nvSpPr>
        <p:spPr>
          <a:xfrm>
            <a:off x="2261420" y="884903"/>
            <a:ext cx="6105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But since the </a:t>
            </a:r>
            <a:r>
              <a:rPr lang="en-GB" b="1" dirty="0">
                <a:solidFill>
                  <a:srgbClr val="F9AE00"/>
                </a:solidFill>
              </a:rPr>
              <a:t>2021 decentralisation project</a:t>
            </a:r>
            <a:r>
              <a:rPr lang="en-GB" b="1" dirty="0"/>
              <a:t>, has increased rapidly and overtaken </a:t>
            </a:r>
            <a:r>
              <a:rPr lang="en-GB" b="1" dirty="0">
                <a:solidFill>
                  <a:srgbClr val="009A3E"/>
                </a:solidFill>
              </a:rPr>
              <a:t>South America</a:t>
            </a:r>
          </a:p>
        </p:txBody>
      </p:sp>
    </p:spTree>
    <p:extLst>
      <p:ext uri="{BB962C8B-B14F-4D97-AF65-F5344CB8AC3E}">
        <p14:creationId xmlns:p14="http://schemas.microsoft.com/office/powerpoint/2010/main" val="37500884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300">
        <p159:morph option="byObject"/>
      </p:transition>
    </mc:Choice>
    <mc:Fallback>
      <p:transition spd="slow" advClick="0" advTm="3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2861745"/>
              </p:ext>
            </p:extLst>
          </p:nvPr>
        </p:nvGraphicFramePr>
        <p:xfrm>
          <a:off x="324463" y="187631"/>
          <a:ext cx="8475407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7134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300"/>
    </mc:Choice>
    <mc:Fallback>
      <p:transition advClick="0" advTm="3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3236845"/>
              </p:ext>
            </p:extLst>
          </p:nvPr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9C22A7C-DE3B-AEBE-CE95-065C490103B3}"/>
              </a:ext>
            </a:extLst>
          </p:cNvPr>
          <p:cNvSpPr txBox="1"/>
          <p:nvPr/>
        </p:nvSpPr>
        <p:spPr>
          <a:xfrm>
            <a:off x="2261420" y="884903"/>
            <a:ext cx="6263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EE7202"/>
                </a:solidFill>
              </a:rPr>
              <a:t>Asia</a:t>
            </a:r>
            <a:r>
              <a:rPr lang="en-GB" b="1" dirty="0"/>
              <a:t> and </a:t>
            </a:r>
            <a:r>
              <a:rPr lang="en-GB" b="1" dirty="0">
                <a:solidFill>
                  <a:srgbClr val="0062A7"/>
                </a:solidFill>
              </a:rPr>
              <a:t>Europe</a:t>
            </a:r>
            <a:r>
              <a:rPr lang="en-GB" b="1" dirty="0"/>
              <a:t> both saw a dip in Engagement through the Pandemic…</a:t>
            </a:r>
          </a:p>
        </p:txBody>
      </p:sp>
    </p:spTree>
    <p:extLst>
      <p:ext uri="{BB962C8B-B14F-4D97-AF65-F5344CB8AC3E}">
        <p14:creationId xmlns:p14="http://schemas.microsoft.com/office/powerpoint/2010/main" val="4244114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300">
        <p159:morph option="byObject"/>
      </p:transition>
    </mc:Choice>
    <mc:Fallback xmlns="">
      <p:transition spd="slow" advClick="0" advTm="3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2647643"/>
              </p:ext>
            </p:extLst>
          </p:nvPr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546B9F8-0BAD-93AD-3B40-13E3FBA80330}"/>
              </a:ext>
            </a:extLst>
          </p:cNvPr>
          <p:cNvSpPr txBox="1"/>
          <p:nvPr/>
        </p:nvSpPr>
        <p:spPr>
          <a:xfrm>
            <a:off x="2261420" y="884903"/>
            <a:ext cx="6263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EE7202"/>
                </a:solidFill>
              </a:rPr>
              <a:t>Asia</a:t>
            </a:r>
            <a:r>
              <a:rPr lang="en-GB" b="1" dirty="0"/>
              <a:t> and </a:t>
            </a:r>
            <a:r>
              <a:rPr lang="en-GB" b="1" dirty="0">
                <a:solidFill>
                  <a:srgbClr val="0062A7"/>
                </a:solidFill>
              </a:rPr>
              <a:t>Europe</a:t>
            </a:r>
            <a:r>
              <a:rPr lang="en-GB" b="1" dirty="0"/>
              <a:t> both saw a dip in Engagement through the Pandemic…</a:t>
            </a:r>
          </a:p>
        </p:txBody>
      </p:sp>
    </p:spTree>
    <p:extLst>
      <p:ext uri="{BB962C8B-B14F-4D97-AF65-F5344CB8AC3E}">
        <p14:creationId xmlns:p14="http://schemas.microsoft.com/office/powerpoint/2010/main" val="34587908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300">
        <p159:morph option="byObject"/>
      </p:transition>
    </mc:Choice>
    <mc:Fallback xmlns="">
      <p:transition spd="slow" advClick="0" advTm="3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1559458"/>
              </p:ext>
            </p:extLst>
          </p:nvPr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2E6532A-F4D8-F5FD-9D54-F3FDFD066C33}"/>
              </a:ext>
            </a:extLst>
          </p:cNvPr>
          <p:cNvSpPr txBox="1"/>
          <p:nvPr/>
        </p:nvSpPr>
        <p:spPr>
          <a:xfrm>
            <a:off x="2261420" y="884903"/>
            <a:ext cx="6263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But both have recovered to their pre-pandemic levels</a:t>
            </a:r>
          </a:p>
        </p:txBody>
      </p:sp>
    </p:spTree>
    <p:extLst>
      <p:ext uri="{BB962C8B-B14F-4D97-AF65-F5344CB8AC3E}">
        <p14:creationId xmlns:p14="http://schemas.microsoft.com/office/powerpoint/2010/main" val="1159898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300">
        <p159:morph option="byObject"/>
      </p:transition>
    </mc:Choice>
    <mc:Fallback xmlns="">
      <p:transition spd="slow" advClick="0" advTm="3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1787074"/>
              </p:ext>
            </p:extLst>
          </p:nvPr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05FA0B1-0CEE-A72A-ECC0-5956D15DA6F4}"/>
              </a:ext>
            </a:extLst>
          </p:cNvPr>
          <p:cNvSpPr txBox="1"/>
          <p:nvPr/>
        </p:nvSpPr>
        <p:spPr>
          <a:xfrm>
            <a:off x="2261420" y="884903"/>
            <a:ext cx="6263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But both have recovered to their pre-pandemic levels</a:t>
            </a:r>
          </a:p>
        </p:txBody>
      </p:sp>
    </p:spTree>
    <p:extLst>
      <p:ext uri="{BB962C8B-B14F-4D97-AF65-F5344CB8AC3E}">
        <p14:creationId xmlns:p14="http://schemas.microsoft.com/office/powerpoint/2010/main" val="33112303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300">
        <p159:morph option="byObject"/>
      </p:transition>
    </mc:Choice>
    <mc:Fallback xmlns="">
      <p:transition spd="slow" advClick="0" advTm="3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5447004"/>
              </p:ext>
            </p:extLst>
          </p:nvPr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8CF62A1D-921A-CF48-9B0D-B7726853F91E}"/>
              </a:ext>
            </a:extLst>
          </p:cNvPr>
          <p:cNvSpPr txBox="1"/>
          <p:nvPr/>
        </p:nvSpPr>
        <p:spPr>
          <a:xfrm>
            <a:off x="2261420" y="884903"/>
            <a:ext cx="6105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9A3E"/>
                </a:solidFill>
              </a:rPr>
              <a:t>South America’s</a:t>
            </a:r>
            <a:r>
              <a:rPr lang="en-GB" b="1" dirty="0"/>
              <a:t> level of engagement has remained relatively constant</a:t>
            </a:r>
          </a:p>
        </p:txBody>
      </p:sp>
    </p:spTree>
    <p:extLst>
      <p:ext uri="{BB962C8B-B14F-4D97-AF65-F5344CB8AC3E}">
        <p14:creationId xmlns:p14="http://schemas.microsoft.com/office/powerpoint/2010/main" val="33925965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300">
        <p159:morph option="byObject"/>
      </p:transition>
    </mc:Choice>
    <mc:Fallback xmlns="">
      <p:transition spd="slow" advClick="0" advTm="3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3586618"/>
              </p:ext>
            </p:extLst>
          </p:nvPr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E50B226-4FBD-638D-0112-BF8E5A23574F}"/>
              </a:ext>
            </a:extLst>
          </p:cNvPr>
          <p:cNvSpPr txBox="1"/>
          <p:nvPr/>
        </p:nvSpPr>
        <p:spPr>
          <a:xfrm>
            <a:off x="2261420" y="884903"/>
            <a:ext cx="6105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9A3E"/>
                </a:solidFill>
              </a:rPr>
              <a:t>South America’s</a:t>
            </a:r>
            <a:r>
              <a:rPr lang="en-GB" b="1" dirty="0"/>
              <a:t> level of engagement has remained relatively constant</a:t>
            </a:r>
          </a:p>
        </p:txBody>
      </p:sp>
    </p:spTree>
    <p:extLst>
      <p:ext uri="{BB962C8B-B14F-4D97-AF65-F5344CB8AC3E}">
        <p14:creationId xmlns:p14="http://schemas.microsoft.com/office/powerpoint/2010/main" val="493770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300">
        <p159:morph option="byObject"/>
      </p:transition>
    </mc:Choice>
    <mc:Fallback xmlns="">
      <p:transition spd="slow" advClick="0" advTm="3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5254010"/>
              </p:ext>
            </p:extLst>
          </p:nvPr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7757D0C-1308-2DEF-4563-8A4F65554387}"/>
              </a:ext>
            </a:extLst>
          </p:cNvPr>
          <p:cNvSpPr txBox="1"/>
          <p:nvPr/>
        </p:nvSpPr>
        <p:spPr>
          <a:xfrm>
            <a:off x="2261420" y="884903"/>
            <a:ext cx="6105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9A3E"/>
                </a:solidFill>
              </a:rPr>
              <a:t>South America’s</a:t>
            </a:r>
            <a:r>
              <a:rPr lang="en-GB" b="1" dirty="0"/>
              <a:t> level of engagement has remained relatively constant</a:t>
            </a:r>
          </a:p>
        </p:txBody>
      </p:sp>
    </p:spTree>
    <p:extLst>
      <p:ext uri="{BB962C8B-B14F-4D97-AF65-F5344CB8AC3E}">
        <p14:creationId xmlns:p14="http://schemas.microsoft.com/office/powerpoint/2010/main" val="14980807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300">
        <p159:morph option="byObject"/>
      </p:transition>
    </mc:Choice>
    <mc:Fallback xmlns="">
      <p:transition spd="slow" advClick="0" advTm="3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B25B17F-E9E3-740C-33EA-47A1EA78C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095953"/>
              </p:ext>
            </p:extLst>
          </p:nvPr>
        </p:nvGraphicFramePr>
        <p:xfrm>
          <a:off x="324464" y="187631"/>
          <a:ext cx="8042788" cy="639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A3B02A14-EA4E-94E4-4F45-0E7E325747C3}"/>
              </a:ext>
            </a:extLst>
          </p:cNvPr>
          <p:cNvSpPr txBox="1"/>
          <p:nvPr/>
        </p:nvSpPr>
        <p:spPr>
          <a:xfrm>
            <a:off x="2261420" y="884903"/>
            <a:ext cx="6105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9A3E"/>
                </a:solidFill>
              </a:rPr>
              <a:t>South America’s</a:t>
            </a:r>
            <a:r>
              <a:rPr lang="en-GB" b="1" dirty="0"/>
              <a:t> level of engagement has remained relatively constant</a:t>
            </a:r>
          </a:p>
        </p:txBody>
      </p:sp>
    </p:spTree>
    <p:extLst>
      <p:ext uri="{BB962C8B-B14F-4D97-AF65-F5344CB8AC3E}">
        <p14:creationId xmlns:p14="http://schemas.microsoft.com/office/powerpoint/2010/main" val="29567798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 advClick="0" advTm="300">
        <p159:morph option="byObject"/>
      </p:transition>
    </mc:Choice>
    <mc:Fallback xmlns="">
      <p:transition spd="slow" advClick="0" advTm="3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412d5be-519f-40c2-b750-a5752702b60f">
      <Terms xmlns="http://schemas.microsoft.com/office/infopath/2007/PartnerControls"/>
    </lcf76f155ced4ddcb4097134ff3c332f>
    <TaxCatchAll xmlns="0b236470-44f4-4794-8b02-9b7bcfdcec7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7045190D0C33468F4234675BAFC638" ma:contentTypeVersion="15" ma:contentTypeDescription="Create a new document." ma:contentTypeScope="" ma:versionID="ab3db09764fa0af5eeeaf0f45fe26df3">
  <xsd:schema xmlns:xsd="http://www.w3.org/2001/XMLSchema" xmlns:xs="http://www.w3.org/2001/XMLSchema" xmlns:p="http://schemas.microsoft.com/office/2006/metadata/properties" xmlns:ns2="5412d5be-519f-40c2-b750-a5752702b60f" xmlns:ns3="0b236470-44f4-4794-8b02-9b7bcfdcec76" targetNamespace="http://schemas.microsoft.com/office/2006/metadata/properties" ma:root="true" ma:fieldsID="aef19ca98620b571f465bef17d2405a1" ns2:_="" ns3:_="">
    <xsd:import namespace="5412d5be-519f-40c2-b750-a5752702b60f"/>
    <xsd:import namespace="0b236470-44f4-4794-8b02-9b7bcfdcec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12d5be-519f-40c2-b750-a5752702b6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7a4b766-2a13-4c0f-b07d-9063af3d558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236470-44f4-4794-8b02-9b7bcfdcec76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3bbb8fe-6cef-44c6-80d8-e704d641ffd1}" ma:internalName="TaxCatchAll" ma:showField="CatchAllData" ma:web="0b236470-44f4-4794-8b02-9b7bcfdcec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5B590A-F15F-4DE3-B8CE-C72C06B31B9E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0b236470-44f4-4794-8b02-9b7bcfdcec76"/>
    <ds:schemaRef ds:uri="5412d5be-519f-40c2-b750-a5752702b60f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6D917EC-705E-4379-BD4E-EAF88DE8ED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12d5be-519f-40c2-b750-a5752702b60f"/>
    <ds:schemaRef ds:uri="0b236470-44f4-4794-8b02-9b7bcfdcec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793325-472C-41BF-AADC-B25F637D5C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213</Words>
  <Application>Microsoft Office PowerPoint</Application>
  <PresentationFormat>On-screen Show (4:3)</PresentationFormat>
  <Paragraphs>57</Paragraphs>
  <Slides>14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Gurd</dc:creator>
  <cp:lastModifiedBy>James Gurd</cp:lastModifiedBy>
  <cp:revision>1</cp:revision>
  <dcterms:created xsi:type="dcterms:W3CDTF">2024-05-31T15:34:18Z</dcterms:created>
  <dcterms:modified xsi:type="dcterms:W3CDTF">2024-06-03T09:25:41Z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0x010100B57045190D0C33468F4234675BAFC638</vt:lpwstr>
  </property>
  <property fmtid="{D5CDD505-2E9C-101B-9397-08002B2CF9AE}" pid="3" name="MediaServiceImageTags">
    <vt:lpwstr/>
  </property>
</Properties>
</file>